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1" r:id="rId14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7" Type="http://schemas.openxmlformats.org/officeDocument/2006/relationships/slide" Target="slides/slide7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g33c5e4031bd_0_27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3" name="Google Shape;4393;g33c5e4031bd_0_2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76.xml"/></Relationships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64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Properties of Numbers</a:t>
            </a:r>
            <a:endParaRPr/>
          </a:p>
        </p:txBody>
      </p:sp>
      <p:sp>
        <p:nvSpPr>
          <p:cNvPr id="4396" name="Google Shape;4396;p64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There are a few properties that we know and are review. We will also introduce a few more that are even a little new to me, but thats okay. Never stop learning, never stop growing.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/>
              <a:t>Oldies</a:t>
            </a:r>
            <a:r>
              <a:rPr lang="zh-CN"/>
              <a:t>				</a:t>
            </a:r>
            <a:r>
              <a:rPr lang="zh-CN" u="sng"/>
              <a:t>Newbies</a:t>
            </a:r>
            <a:endParaRPr u="sng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Commutative			Reflexive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Associative			Symmetric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Identity				Transitive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Inverse				Closure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Zero Product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Distributive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